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36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27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121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5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40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7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3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55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24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71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2628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510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265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6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4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22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0A59B2D-F164-4207-959E-3AE47460291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889774E-3C11-48E2-91C7-72338AE35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202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7055" y="711200"/>
            <a:ext cx="2447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68" y="5288340"/>
            <a:ext cx="4170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Иванов Дмитрий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Черепанов Виктор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Черепанов Алексей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Тропин Михаил</a:t>
            </a:r>
            <a:endParaRPr lang="ru-RU" sz="2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6686" y="249535"/>
            <a:ext cx="8252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</a:rPr>
              <a:t>Город возможностей</a:t>
            </a:r>
            <a:endParaRPr lang="ru-RU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4180344"/>
            <a:ext cx="43365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Состав команды 9Б</a:t>
            </a:r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: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Сазонов Артём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Александров Кирилл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Ростовцев Александр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Васильев Андрей</a:t>
            </a:r>
          </a:p>
          <a:p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Васильев Дмитрий</a:t>
            </a:r>
          </a:p>
          <a:p>
            <a:r>
              <a:rPr lang="ru-RU" sz="2400" b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Мосман</a:t>
            </a:r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Дмитрий</a:t>
            </a:r>
          </a:p>
        </p:txBody>
      </p:sp>
    </p:spTree>
    <p:extLst>
      <p:ext uri="{BB962C8B-B14F-4D97-AF65-F5344CB8AC3E}">
        <p14:creationId xmlns:p14="http://schemas.microsoft.com/office/powerpoint/2010/main" val="49277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Магазин «Антиквариат», ул. Мира, 111</a:t>
            </a:r>
            <a:endParaRPr lang="ru-RU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3" y="1111250"/>
            <a:ext cx="5943600" cy="44577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085011" y="2209798"/>
            <a:ext cx="4608225" cy="428336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 помощью товаров этого магазина мы можем духовно обогатиться, изучить историю, искусство и увлечься коллекционированием.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265383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Паркоматы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07" y="229032"/>
            <a:ext cx="3243841" cy="324384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85011" y="2209799"/>
            <a:ext cx="4839133" cy="407092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Изучение логистики и организация парковочных мест в городе; воспитание в себе «парковочной этики»</a:t>
            </a:r>
            <a:endParaRPr lang="ru-RU" sz="3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15" y="3349385"/>
            <a:ext cx="3076430" cy="307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4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«каменный квартал» 105, 107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95" y="427182"/>
            <a:ext cx="2842491" cy="284249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4959206" cy="385849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Изучение архитектуры города в 1930-х годах, история урбанизации, изучение решения квартирного вопроса в 30-е годы 20 века. Уважение к труду людей тех годов.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18" y="427182"/>
            <a:ext cx="2842491" cy="28424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95" y="3519054"/>
            <a:ext cx="4094788" cy="30710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549" y="3528290"/>
            <a:ext cx="2289463" cy="305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12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4340370" cy="1371600"/>
          </a:xfrm>
        </p:spPr>
        <p:txBody>
          <a:bodyPr/>
          <a:lstStyle/>
          <a:p>
            <a:r>
              <a:rPr lang="ru-RU" b="1" dirty="0" smtClean="0"/>
              <a:t>Магазин «Хобби-град» ул. мира, 107а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0" y="217053"/>
            <a:ext cx="2228850" cy="29718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5014624" cy="3729183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Магазин находится в подвальном помещении дома 107, где находилась топочная в 1957 г. Можно изучить историю архитектуры города, а также приобрести различные товары для творчества, это позволит творчески развиваться. 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088" y="217053"/>
            <a:ext cx="2989118" cy="39854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1" y="3437083"/>
            <a:ext cx="2565688" cy="3420917"/>
          </a:xfrm>
          <a:prstGeom prst="rect">
            <a:avLst/>
          </a:prstGeom>
        </p:spPr>
      </p:pic>
      <p:sp>
        <p:nvSpPr>
          <p:cNvPr id="8" name="Стрелка влево 7"/>
          <p:cNvSpPr/>
          <p:nvPr/>
        </p:nvSpPr>
        <p:spPr>
          <a:xfrm>
            <a:off x="3648364" y="5357091"/>
            <a:ext cx="1847272" cy="785091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печь</a:t>
            </a:r>
            <a:endParaRPr lang="ru-RU" b="1" dirty="0"/>
          </a:p>
        </p:txBody>
      </p:sp>
      <p:sp>
        <p:nvSpPr>
          <p:cNvPr id="9" name="Стрелка влево 8"/>
          <p:cNvSpPr/>
          <p:nvPr/>
        </p:nvSpPr>
        <p:spPr>
          <a:xfrm>
            <a:off x="6973454" y="217053"/>
            <a:ext cx="2586181" cy="706583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углеприёмник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230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9994" y="611909"/>
            <a:ext cx="3657600" cy="1371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Посольство республики </a:t>
            </a:r>
            <a:r>
              <a:rPr lang="ru-RU" b="1" dirty="0" err="1" smtClean="0"/>
              <a:t>кыргызстан</a:t>
            </a:r>
            <a:r>
              <a:rPr lang="ru-RU" b="1" dirty="0" smtClean="0"/>
              <a:t>, мира 132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8" y="611909"/>
            <a:ext cx="5308600" cy="5308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59331" y="1983509"/>
            <a:ext cx="5881687" cy="4449619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Данное здание показывает установленные международные отношения между нашими государствами. Можно изучить международные отношения двух государств, миграционные процессы, познакомиться с культурой </a:t>
            </a:r>
            <a:r>
              <a:rPr lang="ru-RU" sz="2800" b="1" dirty="0" err="1"/>
              <a:t>к</a:t>
            </a:r>
            <a:r>
              <a:rPr lang="ru-RU" sz="2800" b="1" dirty="0" err="1" smtClean="0"/>
              <a:t>ыргызского</a:t>
            </a:r>
            <a:r>
              <a:rPr lang="ru-RU" sz="2800" b="1" dirty="0" smtClean="0"/>
              <a:t> народа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0597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4913024" cy="1371600"/>
          </a:xfrm>
        </p:spPr>
        <p:txBody>
          <a:bodyPr/>
          <a:lstStyle/>
          <a:p>
            <a:r>
              <a:rPr lang="ru-RU" b="1" dirty="0" smtClean="0"/>
              <a:t>Дворец культуры железнодорожников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3" y="1111250"/>
            <a:ext cx="5943600" cy="44577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4913024" cy="382154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Изучение культурного наследия Красноярской железной дороги, приобщение к культуре родного края.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133587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5011" y="685800"/>
            <a:ext cx="4368079" cy="1371600"/>
          </a:xfrm>
        </p:spPr>
        <p:txBody>
          <a:bodyPr/>
          <a:lstStyle/>
          <a:p>
            <a:r>
              <a:rPr lang="ru-RU" b="1" dirty="0" smtClean="0"/>
              <a:t>Памятная доска истории улицы мира, ул. Мира, 120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0" y="195695"/>
            <a:ext cx="4840865" cy="645448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b="1" dirty="0" smtClean="0"/>
              <a:t>Изучение изменений названия улицы Мира, истории города.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3251437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95</TotalTime>
  <Words>216</Words>
  <Application>Microsoft Office PowerPoint</Application>
  <PresentationFormat>Широкоэкранный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Сектор</vt:lpstr>
      <vt:lpstr>Презентация PowerPoint</vt:lpstr>
      <vt:lpstr>Магазин «Антиквариат», ул. Мира, 111</vt:lpstr>
      <vt:lpstr>Паркоматы</vt:lpstr>
      <vt:lpstr>«каменный квартал» 105, 107</vt:lpstr>
      <vt:lpstr>Магазин «Хобби-град» ул. мира, 107а</vt:lpstr>
      <vt:lpstr>Посольство республики кыргызстан, мира 132</vt:lpstr>
      <vt:lpstr>Дворец культуры железнодорожников</vt:lpstr>
      <vt:lpstr>Памятная доска истории улицы мира, ул. Мира, 120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</cp:revision>
  <dcterms:created xsi:type="dcterms:W3CDTF">2023-03-23T08:44:19Z</dcterms:created>
  <dcterms:modified xsi:type="dcterms:W3CDTF">2023-03-23T10:19:27Z</dcterms:modified>
</cp:coreProperties>
</file>